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3" r:id="rId3"/>
    <p:sldId id="274" r:id="rId4"/>
    <p:sldId id="257" r:id="rId5"/>
    <p:sldId id="271" r:id="rId6"/>
    <p:sldId id="259" r:id="rId7"/>
    <p:sldId id="260" r:id="rId8"/>
    <p:sldId id="261" r:id="rId9"/>
    <p:sldId id="262" r:id="rId10"/>
    <p:sldId id="270" r:id="rId11"/>
    <p:sldId id="263" r:id="rId12"/>
    <p:sldId id="272" r:id="rId13"/>
    <p:sldId id="264" r:id="rId14"/>
    <p:sldId id="265" r:id="rId15"/>
    <p:sldId id="275" r:id="rId16"/>
    <p:sldId id="267" r:id="rId17"/>
    <p:sldId id="276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F0FEE-BF10-B342-8502-018506AA38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/>
              <a:t>SPRÁVANIE DIEŤAŤA V JEDNOTLIVÝCH VÝVINOVÝCH ŠTÁDIÁCH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E2472A-6047-5A41-935E-289A449B06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/>
              <a:t>Projekt : Rodina 2021</a:t>
            </a:r>
          </a:p>
          <a:p>
            <a:r>
              <a:rPr lang="sk-SK"/>
              <a:t>Spracoval : Bc. Katarína Pompová, Lektor </a:t>
            </a:r>
          </a:p>
        </p:txBody>
      </p:sp>
    </p:spTree>
    <p:extLst>
      <p:ext uri="{BB962C8B-B14F-4D97-AF65-F5344CB8AC3E}">
        <p14:creationId xmlns:p14="http://schemas.microsoft.com/office/powerpoint/2010/main" val="8440911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5D007C-69FB-6B4A-9D6C-437D3073D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4">
            <a:extLst>
              <a:ext uri="{FF2B5EF4-FFF2-40B4-BE49-F238E27FC236}">
                <a16:creationId xmlns:a16="http://schemas.microsoft.com/office/drawing/2014/main" id="{26DBF74A-CA9F-E142-997F-21A636176D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4831" y="803275"/>
            <a:ext cx="5248275" cy="5248275"/>
          </a:xfrm>
        </p:spPr>
      </p:pic>
    </p:spTree>
    <p:extLst>
      <p:ext uri="{BB962C8B-B14F-4D97-AF65-F5344CB8AC3E}">
        <p14:creationId xmlns:p14="http://schemas.microsoft.com/office/powerpoint/2010/main" val="1971600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A2A15D-3D99-BC46-8E2C-AB9002AD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Sociálne siete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156550D-EC8D-CD4C-BF89-39AC90E6F7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V dnešnej dobe táto veková skupina detí trávi veľa času vzájomnými rozhovormi cez telefón, komunikujú tiež prostredníctvom sociálnych sietí. Príťažlivosť toho celého spočíva v tom, že si niečo plánujú samostatne bez rodičov. Keď sa rodičia snažia vyzvedať, stretnú sa len s tajnostkárstvom. V tomto období je to však normálne správanie, pri ktorom sa učia robiť vlastné rozhodnutia.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7834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3CFA1-82A9-1F4E-9DF7-3FF8F5EA3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Obrázok 4">
            <a:extLst>
              <a:ext uri="{FF2B5EF4-FFF2-40B4-BE49-F238E27FC236}">
                <a16:creationId xmlns:a16="http://schemas.microsoft.com/office/drawing/2014/main" id="{34979B16-57FD-FF46-B310-009714E15C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337199"/>
            <a:ext cx="6281738" cy="4180426"/>
          </a:xfrm>
        </p:spPr>
      </p:pic>
    </p:spTree>
    <p:extLst>
      <p:ext uri="{BB962C8B-B14F-4D97-AF65-F5344CB8AC3E}">
        <p14:creationId xmlns:p14="http://schemas.microsoft.com/office/powerpoint/2010/main" val="2918016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F40634-1E73-CF43-9E35-E21417A46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508646D-1CFC-5042-88D9-3C60EB7AE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V minulosti deti nemali také možnosti, aké majú dnešné deti, a tak je prirodzené, že sa navzájom stretávali, rozprávali sa a hrali sa vonku. Dnes sú deti viac osamotené a pozerajú väčšinou do mobilov, v ktorých väčšinou hrajú rôzne hry. Výskum potvrdil, že deti medzi 11. – 15. rokom menej pijú alkohol a menej fajčia, ale je potrebné povedať aj to, že je to tým, že sa menej schádzajú v skupinách, nemusia sa týmto spôsobom predvádzať a niečo si dokazovať. 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30207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6664A-30AF-E145-8731-E639060B5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5F913AD-49B1-F84C-A1EA-4F5EE9F50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0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Závislosť na cigaretých a alkohole vystriedala závislosť na technológiách.</a:t>
            </a:r>
            <a:r>
              <a:rPr lang="sk-SK" b="0" i="0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 Závislosti sa teda zmenili v dôsledku zmeny prostredia, v ktorom prežívajú voľný čas. Momantálne sú najradšej doma a dôležitý je pre ne virtuálny svet. Martin Dolejš upozorňuje, že je to preto, lebo  je pre deti jednoduchší a aj príťažlivejší. Môžu v ňom kedykoľvek meniť svoju identitu. Keď sa im nepáči jedna, za pár minút ju môžu zameniť za inú. Na sociálnych sieťach sa aj vzťahy budujú ľahšie ako v realite. Keď v normálnom živote dieťa povie niečo nevhodné, musí niesť za to následky. Na sociálnej sieti môže povedať čokoľvek komukoľvek. Väčšinou sa nič nestane. Problém je aj v tom, že emócie vyjadrujú len pomocou smajlíkov. V reálnom živote ich potom často nevedia odlišovať.</a:t>
            </a:r>
            <a:endParaRPr lang="sk-SK"/>
          </a:p>
        </p:txBody>
      </p:sp>
      <p:pic>
        <p:nvPicPr>
          <p:cNvPr id="4" name="Obrázok 4">
            <a:extLst>
              <a:ext uri="{FF2B5EF4-FFF2-40B4-BE49-F238E27FC236}">
                <a16:creationId xmlns:a16="http://schemas.microsoft.com/office/drawing/2014/main" id="{E0602F8F-4B29-A246-84D5-1B36687110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719" y="1612635"/>
            <a:ext cx="4286250" cy="422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192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3105FD-A1AD-7746-89C6-B9675DE36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Aktivita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3A595AF-1DBB-BB48-878B-9AF785053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/>
              <a:t>Aktivita spočíva v diskusií ktorá má deti otvoriť témam súčasných problémov a ako prežívajú oni momentálne životné situácie. (obdobie dospievania) </a:t>
            </a:r>
          </a:p>
        </p:txBody>
      </p:sp>
    </p:spTree>
    <p:extLst>
      <p:ext uri="{BB962C8B-B14F-4D97-AF65-F5344CB8AC3E}">
        <p14:creationId xmlns:p14="http://schemas.microsoft.com/office/powerpoint/2010/main" val="2343387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C2CDAB-CE44-114B-8071-80A8D99F1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Pekná myšlienka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8D00CE9-1E55-2348-BDB4-7E11C17F2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i="1" u="sng">
                <a:solidFill>
                  <a:srgbClr val="403D3D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Keď deti budú vidieť, že pravda je skutočnou pravdou, že dobrými ľuďmi sú ľudia spravodliví, čestní, pracovití a čestní, tak sa budú snažiť takými stať aj aj ony. Nemôžeme od detí chcieť niečo, čo im my dospelí nevieme a nedokážeme ponúknuť.</a:t>
            </a:r>
            <a:endParaRPr lang="sk-SK" i="1" u="sng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91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57562-365C-0C47-B1DE-B89FD6702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Ďakujem za pozornosť 🙂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E9C158D-3967-BA46-994C-68AAF60FB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8683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D8874C-BF43-044A-9729-0C3B47931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Vývin dieťaťa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F6110A-E52A-634E-8942-B9ACC15BF2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Predškolský vek /PV/začína v 3.roku, ktorý sa spája s nástupom do MŠ a sebauvedomením.</a:t>
            </a:r>
          </a:p>
          <a:p>
            <a:r>
              <a:rPr lang="sk-SK" sz="18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Končí v 6. roku – s ktorým sa spája nástup do ZŠ, ak ja vývin bezproblémový, dieťa je pripravené na konci obdobia  ísť do školy t.j. dosahuje školskú zrelosť.</a:t>
            </a:r>
          </a:p>
          <a:p>
            <a:r>
              <a:rPr lang="sk-SK" sz="18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Dôležitou charakteristikou tohto obdobia je to, že dieťa sa postupne uvoľňuje zo zväzku rodiny a viac sa zúčastňuje hier s vrstovníkmi</a:t>
            </a:r>
            <a:endParaRPr lang="sk-SK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13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3F26E6-4BC3-0F4E-9157-FAE3D9F32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Sociálna pripravenosť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D60008-0691-EC4D-966A-D12E414236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1800" b="1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Sociálna pripravenosť – </a:t>
            </a:r>
            <a:r>
              <a:rPr lang="sk-SK" sz="180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ak je dieťa sociálne zrelé na školu, tak by malo vedieť rozlišovať roly, ktoré zastáva /rola žiaka, spolužiaka, syna, dcéry, vnuka atď./ a podľa toho sa správať . Ide aj o to, aby pochopil rolu učiteľa – ako autoritu, ktorú treba rešpektovať. Sociálna pripravenosť predpokladá rešpektovať bežné normy správania, ako je poprosiť, poďakovať, nevyrušovať na vyučovaní a ovládať svoje živelné prejavy. Na posudzovanie školskej zrelosti sa používajú psychologické testy.</a:t>
            </a:r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0888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919D6D-10B5-7B4B-B738-382FCA432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Puberta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0F5286D-04BD-0B48-9490-AA834E994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/>
          <a:lstStyle/>
          <a:p>
            <a:r>
              <a:rPr lang="sk-SK" b="0" i="0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Tesne pred pubertou a počas nej je dôležité pre deti postupné odputávanie od rodičov. V tomto období sa učia nezávislosti.  Potrebujú priestor na skúmanie, aby objavovali samých seba a budovali si vzťahy aj mimo rodiny. Úlohou rodičov počas týchto rokov je postupné rozširovanie hraníc. Každé dieťa je iné a tempo, akým sa budú deti od rodičov odputávať, závisí od ich zrelosti a vyspelosti.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80168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B088F-36CC-7343-9F5B-A84C0A20C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18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Stredný školský vek – je to obdobie puberty, či obdobie dospievania. Obdobie začína predpubertou okolo 10. roku dieťaťa  - trvá 1-2 roky, potom začína puberta a trvá cca do 15 roku života dieťaťa.</a:t>
            </a:r>
            <a:br>
              <a:rPr lang="sk-SK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/>
          </a:p>
        </p:txBody>
      </p:sp>
      <p:pic>
        <p:nvPicPr>
          <p:cNvPr id="4" name="Obrázok 4">
            <a:extLst>
              <a:ext uri="{FF2B5EF4-FFF2-40B4-BE49-F238E27FC236}">
                <a16:creationId xmlns:a16="http://schemas.microsoft.com/office/drawing/2014/main" id="{DA1DB6C3-489F-2E4A-80BB-7006D4A1989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34831" y="803275"/>
            <a:ext cx="5248275" cy="5248275"/>
          </a:xfrm>
        </p:spPr>
      </p:pic>
    </p:spTree>
    <p:extLst>
      <p:ext uri="{BB962C8B-B14F-4D97-AF65-F5344CB8AC3E}">
        <p14:creationId xmlns:p14="http://schemas.microsoft.com/office/powerpoint/2010/main" val="551553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1A0C46-319A-1E42-9EB4-37C1F906C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>
                <a:solidFill>
                  <a:schemeClr val="tx1"/>
                </a:solidFill>
              </a:rPr>
              <a:t>Rozpoznajte čo je normálne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177B1D-E658-6D43-AD61-87A8CD35E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 V tomto období sa v deťoch nachádzajú protichodné  túžby – v jednej chvíli chcú byť už dospelé a vzápätí chcú, aby ich niekto chránil, upokojoval a bral opäť ako deti. Preto je veľmi dôležité vedieť v deťoch neustále „čítať“, aby rodičia vycítili, kedy ich privinúť k sebe a kedy nechať ísť po svojom. Potrebujú často istotu, že ich máte radi a že im veríte.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76662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91FC85-07EE-BA4B-AB34-A7862C7A8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A9B9155-943F-9748-9844-671A1C6D0E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0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Nástup puberty prináša deťom emocionálne zmeny a tiež  zmeny správania, ktoré môžu prekvapiť nielen deti, ale aj rodičov. V tomto období je dobré si uvedomiť, že čo sa dospelým môže javiť ako drzé a bezohľadné, býva často typickým predpubertálnym a pubertálnym správaním. Psychológovia považujú za normálne prejavy napríklad tieto: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9317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9311D6-CF8C-B54C-91F0-5F71BD88C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Prejavy :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5ECA29-84F0-BA40-AF1B-9460295E3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zatváranie dverí a nevpúšťanie rodičov do izby,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komunikácia v podobe krátkych viet alebo len slov,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nevnímanie pocitov iných,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veľa spánku,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deti v puberte sú nervózne, keď ich niekto vidí s rodičmi na verejnosti,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odmietanie usmerňovania,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nevnímajú čas a termíny,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sarkazmus,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zábudlivosť,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privlastňovanie počítača alebo televízie bez ohľadu na potreby druhých.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70970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84F4BE-9DA7-0840-BF6B-69D459E1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Vety, ktoré poznáme...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5B5FB4-6512-5F40-A6A0-13DC178E2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Nikto ma nemá rád.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Som škaredá/škaredý.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Nikto mi nerozumie.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Kdekoľvek by mi bolo lepšie ako tu.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Nech mi dá každý pokoj.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Moji rodičia sa ku mne správajú ako k malému decku.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Stále sa mi chce plakať.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Niekedy mám pocit, že sa zbláznim.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r>
              <a:rPr lang="sk-SK" b="0" i="1">
                <a:solidFill>
                  <a:srgbClr val="403D3D"/>
                </a:solidFill>
                <a:effectLst/>
                <a:latin typeface="Open Sans" panose="020B0606030504020204" pitchFamily="34" charset="0"/>
              </a:rPr>
              <a:t>Každý na mňa čumí.</a:t>
            </a:r>
            <a:endParaRPr lang="sk-SK" b="0" i="0">
              <a:solidFill>
                <a:srgbClr val="403D3D"/>
              </a:solidFill>
              <a:effectLst/>
              <a:latin typeface="Open Sans" panose="020B0606030504020204" pitchFamily="34" charset="0"/>
            </a:endParaRPr>
          </a:p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0293450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Širokouhlá</PresentationFormat>
  <Slides>17</Slides>
  <Notes>0</Notes>
  <HiddenSlides>0</HiddenSlide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18" baseType="lpstr">
      <vt:lpstr>Atlas</vt:lpstr>
      <vt:lpstr>SPRÁVANIE DIEŤAŤA V JEDNOTLIVÝCH VÝVINOVÝCH ŠTÁDIÁCH </vt:lpstr>
      <vt:lpstr>Vývin dieťaťa </vt:lpstr>
      <vt:lpstr>Sociálna pripravenosť </vt:lpstr>
      <vt:lpstr>Puberta</vt:lpstr>
      <vt:lpstr>Stredný školský vek – je to obdobie puberty, či obdobie dospievania. Obdobie začína predpubertou okolo 10. roku dieťaťa  - trvá 1-2 roky, potom začína puberta a trvá cca do 15 roku života dieťaťa. </vt:lpstr>
      <vt:lpstr>Rozpoznajte čo je normálne </vt:lpstr>
      <vt:lpstr>Prezentácia programu PowerPoint</vt:lpstr>
      <vt:lpstr>Prejavy :</vt:lpstr>
      <vt:lpstr>Vety, ktoré poznáme... </vt:lpstr>
      <vt:lpstr>Prezentácia programu PowerPoint</vt:lpstr>
      <vt:lpstr>Sociálne siete </vt:lpstr>
      <vt:lpstr>Prezentácia programu PowerPoint</vt:lpstr>
      <vt:lpstr>Prezentácia programu PowerPoint</vt:lpstr>
      <vt:lpstr>Prezentácia programu PowerPoint</vt:lpstr>
      <vt:lpstr>Aktivita</vt:lpstr>
      <vt:lpstr>Pekná myšlienka </vt:lpstr>
      <vt:lpstr>Ďakujem za pozornosť 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SPRÁVANIE DIEŤAŤA V JEDNOTLIVÝCH VÝVINOVÝCH ŠTÁDIÁCH </dc:title>
  <dc:creator>Katarína Tesell</dc:creator>
  <cp:lastModifiedBy>Katarína Tesell</cp:lastModifiedBy>
  <cp:revision>6</cp:revision>
  <dcterms:created xsi:type="dcterms:W3CDTF">2021-10-05T17:02:29Z</dcterms:created>
  <dcterms:modified xsi:type="dcterms:W3CDTF">2021-10-18T07:43:33Z</dcterms:modified>
</cp:coreProperties>
</file>