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ĺžnik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ĺžnik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ĺžnik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sk-SK" smtClean="0"/>
              <a:t>Upravte štýly predlohy textu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k-SK" smtClean="0"/>
              <a:t>Upravte štýl predlohy podnadpisov</a:t>
            </a:r>
            <a:endParaRPr kumimoji="0" lang="en-US"/>
          </a:p>
        </p:txBody>
      </p:sp>
      <p:sp>
        <p:nvSpPr>
          <p:cNvPr id="28" name="Zástupný symbol dátumu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BF92E2F3-A957-4897-AE39-228CC061DCDB}" type="datetimeFigureOut">
              <a:rPr lang="sk-SK" smtClean="0"/>
              <a:t>29. 11. 2021</a:t>
            </a:fld>
            <a:endParaRPr lang="sk-SK"/>
          </a:p>
        </p:txBody>
      </p:sp>
      <p:sp>
        <p:nvSpPr>
          <p:cNvPr id="17" name="Zástupný symbol päty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sk-SK"/>
          </a:p>
        </p:txBody>
      </p:sp>
      <p:sp>
        <p:nvSpPr>
          <p:cNvPr id="29" name="Zástupný symbol čísla snímky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Upravte štýly predlohy textu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k-SK" smtClean="0"/>
              <a:t>Upravte štýl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29. 11. 2021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Zvislý nadpis a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sk-SK" smtClean="0"/>
              <a:t>Upravte štýly predlohy textu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sk-SK" smtClean="0"/>
              <a:t>Upravte štýl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BF92E2F3-A957-4897-AE39-228CC061DCDB}" type="datetimeFigureOut">
              <a:rPr lang="sk-SK" smtClean="0"/>
              <a:t>29. 11. 2021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sk-SK"/>
          </a:p>
        </p:txBody>
      </p:sp>
      <p:sp>
        <p:nvSpPr>
          <p:cNvPr id="7" name="Obdĺžnik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ĺžnik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ĺžnik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sk-SK" smtClean="0"/>
              <a:t>Upravte štýly predlohy textu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29. 11. 2021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  <p:sp>
        <p:nvSpPr>
          <p:cNvPr id="8" name="Zástupný symbol obsahu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Upravte štýl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k-SK" smtClean="0"/>
              <a:t>Upravte štýl predlohy textu.</a:t>
            </a:r>
          </a:p>
        </p:txBody>
      </p:sp>
      <p:sp>
        <p:nvSpPr>
          <p:cNvPr id="7" name="Obdĺžnik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ĺžnik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ĺžnik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sk-SK" smtClean="0"/>
              <a:t>Upravte štýly predlohy textu</a:t>
            </a:r>
            <a:endParaRPr kumimoji="0" lang="en-US"/>
          </a:p>
        </p:txBody>
      </p:sp>
      <p:sp>
        <p:nvSpPr>
          <p:cNvPr id="12" name="Zástupný symbol dátumu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29. 11. 2021</a:t>
            </a:fld>
            <a:endParaRPr lang="sk-SK"/>
          </a:p>
        </p:txBody>
      </p:sp>
      <p:sp>
        <p:nvSpPr>
          <p:cNvPr id="13" name="Zástupný symbol čísla snímky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  <p:sp>
        <p:nvSpPr>
          <p:cNvPr id="14" name="Zástupný symbol päty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Upravte štýly predlohy textu</a:t>
            </a:r>
            <a:endParaRPr kumimoji="0" lang="en-US"/>
          </a:p>
        </p:txBody>
      </p:sp>
      <p:sp>
        <p:nvSpPr>
          <p:cNvPr id="9" name="Zástupný symbol obsahu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Upravte štýl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1" name="Zástupný symbol obsahu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Upravte štýl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8" name="Zástupný symbol dátumu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F92E2F3-A957-4897-AE39-228CC061DCDB}" type="datetimeFigureOut">
              <a:rPr lang="sk-SK" smtClean="0"/>
              <a:t>29. 11. 2021</a:t>
            </a:fld>
            <a:endParaRPr lang="sk-SK"/>
          </a:p>
        </p:txBody>
      </p:sp>
      <p:sp>
        <p:nvSpPr>
          <p:cNvPr id="10" name="Zástupný symbol čísla snímky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  <p:sp>
        <p:nvSpPr>
          <p:cNvPr id="12" name="Zástupný symbol päty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sk-SK" smtClean="0"/>
              <a:t>Upravte štýly predlohy textu</a:t>
            </a:r>
            <a:endParaRPr kumimoji="0" lang="en-US"/>
          </a:p>
        </p:txBody>
      </p:sp>
      <p:sp>
        <p:nvSpPr>
          <p:cNvPr id="11" name="Zástupný symbol obsahu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Upravte štýl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3" name="Zástupný symbol obsahu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Upravte štýl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0" name="Zástupný symbol dátumu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F92E2F3-A957-4897-AE39-228CC061DCDB}" type="datetimeFigureOut">
              <a:rPr lang="sk-SK" smtClean="0"/>
              <a:t>29. 11. 2021</a:t>
            </a:fld>
            <a:endParaRPr lang="sk-SK"/>
          </a:p>
        </p:txBody>
      </p:sp>
      <p:sp>
        <p:nvSpPr>
          <p:cNvPr id="12" name="Zástupný symbol čísla snímky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  <p:sp>
        <p:nvSpPr>
          <p:cNvPr id="14" name="Zástupný symbol päty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sk-SK"/>
          </a:p>
        </p:txBody>
      </p:sp>
      <p:sp>
        <p:nvSpPr>
          <p:cNvPr id="16" name="Zástupný symbol textu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k-SK" smtClean="0"/>
              <a:t>Upravte štýl predlohy textu.</a:t>
            </a:r>
          </a:p>
        </p:txBody>
      </p:sp>
      <p:sp>
        <p:nvSpPr>
          <p:cNvPr id="15" name="Zástupný symbol textu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k-SK" smtClean="0"/>
              <a:t>Upravte štýl predlohy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Upravte štýly predlohy textu</a:t>
            </a:r>
            <a:endParaRPr kumimoji="0" lang="en-US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29. 11. 2021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29. 11. 2021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sk-SK" smtClean="0"/>
              <a:t>Upravte štýly predlohy textu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29. 11. 2021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k-SK" smtClean="0"/>
              <a:t>Upravte štýl predlohy textu.</a:t>
            </a:r>
          </a:p>
        </p:txBody>
      </p:sp>
      <p:sp>
        <p:nvSpPr>
          <p:cNvPr id="9" name="Zástupný symbol obsahu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Upravte štýl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sk-SK" smtClean="0"/>
              <a:t>Upravte štýl predlohy textu.</a:t>
            </a:r>
          </a:p>
        </p:txBody>
      </p:sp>
      <p:sp>
        <p:nvSpPr>
          <p:cNvPr id="8" name="Obdĺžnik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ĺžnik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ĺžnik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sk-SK" smtClean="0"/>
              <a:t>Upravte štýly predlohy textu</a:t>
            </a:r>
            <a:endParaRPr kumimoji="0" lang="en-US"/>
          </a:p>
        </p:txBody>
      </p:sp>
      <p:sp>
        <p:nvSpPr>
          <p:cNvPr id="11" name="Obdĺžnik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Zástupný symbol dátumu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BF92E2F3-A957-4897-AE39-228CC061DCDB}" type="datetimeFigureOut">
              <a:rPr lang="sk-SK" smtClean="0"/>
              <a:t>29. 11. 2021</a:t>
            </a:fld>
            <a:endParaRPr lang="sk-SK"/>
          </a:p>
        </p:txBody>
      </p:sp>
      <p:sp>
        <p:nvSpPr>
          <p:cNvPr id="13" name="Zástupný symbol čísla snímky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  <p:sp>
        <p:nvSpPr>
          <p:cNvPr id="14" name="Zástupný symbol päty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k-SK" smtClean="0"/>
              <a:t>Ak chcete pridať obrázok, kliknite na ikonu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Zástupný symbol nadpisu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sk-SK" smtClean="0"/>
              <a:t>Upravte štýly predlohy textu</a:t>
            </a:r>
            <a:endParaRPr kumimoji="0" lang="en-US"/>
          </a:p>
        </p:txBody>
      </p:sp>
      <p:sp>
        <p:nvSpPr>
          <p:cNvPr id="13" name="Zástupný symbol textu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k-SK" smtClean="0"/>
              <a:t>Upravte štýl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14" name="Zástupný symbol dátumu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F92E2F3-A957-4897-AE39-228CC061DCDB}" type="datetimeFigureOut">
              <a:rPr lang="sk-SK" smtClean="0"/>
              <a:t>29. 11. 2021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sk-SK"/>
          </a:p>
        </p:txBody>
      </p:sp>
      <p:sp>
        <p:nvSpPr>
          <p:cNvPr id="7" name="Obdĺžnik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ĺžnik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ĺžnik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čísla snímky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Základné hygienické návyky</a:t>
            </a:r>
            <a:br>
              <a:rPr lang="sk-SK" dirty="0" smtClean="0"/>
            </a:br>
            <a:r>
              <a:rPr lang="sk-SK" dirty="0" smtClean="0"/>
              <a:t>Hygiena rúk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 dirty="0" smtClean="0"/>
              <a:t>Bc. Mária </a:t>
            </a:r>
            <a:r>
              <a:rPr lang="sk-SK" dirty="0" err="1" smtClean="0"/>
              <a:t>Drozdová</a:t>
            </a:r>
            <a:r>
              <a:rPr lang="sk-SK" dirty="0" smtClean="0"/>
              <a:t> 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87301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Prečo si umývať ruky?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dirty="0" smtClean="0"/>
              <a:t>Najefektívnejšia ochrana pri prenose ochorení</a:t>
            </a:r>
          </a:p>
          <a:p>
            <a:r>
              <a:rPr lang="sk-SK" dirty="0" smtClean="0"/>
              <a:t>Odstránenie nečistôt a špiny</a:t>
            </a:r>
          </a:p>
          <a:p>
            <a:r>
              <a:rPr lang="sk-SK" dirty="0" smtClean="0"/>
              <a:t>Odstránenie potu z dlaní</a:t>
            </a:r>
          </a:p>
          <a:p>
            <a:r>
              <a:rPr lang="sk-SK" dirty="0" smtClean="0"/>
              <a:t>Osvieženie</a:t>
            </a:r>
          </a:p>
          <a:p>
            <a:endParaRPr lang="sk-SK" dirty="0" smtClean="0"/>
          </a:p>
          <a:p>
            <a:endParaRPr lang="sk-SK" dirty="0" smtClean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570593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Ako na umývanie rúk?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dirty="0" smtClean="0"/>
              <a:t>Používať mydlo a teplú tečúcu vodu </a:t>
            </a:r>
          </a:p>
          <a:p>
            <a:r>
              <a:rPr lang="sk-SK" dirty="0" smtClean="0"/>
              <a:t>Umývať dôkladne ruky – medzi prstami, skontrolovať nechty</a:t>
            </a:r>
          </a:p>
          <a:p>
            <a:r>
              <a:rPr lang="sk-SK" dirty="0" smtClean="0"/>
              <a:t>Minimálne 60 sekúnd</a:t>
            </a:r>
          </a:p>
          <a:p>
            <a:r>
              <a:rPr lang="sk-SK" dirty="0" smtClean="0"/>
              <a:t>Dôkladne osušiť – vlastný uterák</a:t>
            </a:r>
          </a:p>
          <a:p>
            <a:r>
              <a:rPr lang="sk-SK" dirty="0" smtClean="0"/>
              <a:t>U detí je potrebná kontrola rodičom</a:t>
            </a:r>
          </a:p>
          <a:p>
            <a:endParaRPr lang="sk-SK" dirty="0" smtClean="0"/>
          </a:p>
          <a:p>
            <a:pPr marL="0" indent="0">
              <a:buNone/>
            </a:pPr>
            <a:endParaRPr lang="sk-SK" dirty="0" smtClean="0"/>
          </a:p>
          <a:p>
            <a:pPr marL="0" indent="0">
              <a:buNone/>
            </a:pPr>
            <a:endParaRPr lang="sk-SK" dirty="0" smtClean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265976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dirty="0" smtClean="0"/>
              <a:t>V prípade nemožnosti umytia rúk – cestovanie, pobyt vonku, cesta z obchodu, </a:t>
            </a:r>
            <a:r>
              <a:rPr lang="sk-SK" dirty="0" err="1" smtClean="0"/>
              <a:t>mhd</a:t>
            </a:r>
            <a:r>
              <a:rPr lang="sk-SK" dirty="0" smtClean="0"/>
              <a:t> použiť dezinfekčný prostriedok na ruky, dezinfekčné obrúsky...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434571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Kedy si umývať ruky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dirty="0" smtClean="0"/>
              <a:t>Pri príchode z vonku</a:t>
            </a:r>
          </a:p>
          <a:p>
            <a:r>
              <a:rPr lang="sk-SK" dirty="0" smtClean="0"/>
              <a:t>Po kontakte so špinavými predmetmi – košík v obchode, </a:t>
            </a:r>
            <a:r>
              <a:rPr lang="sk-SK" dirty="0" err="1" smtClean="0"/>
              <a:t>mhd</a:t>
            </a:r>
            <a:endParaRPr lang="sk-SK" dirty="0" smtClean="0"/>
          </a:p>
          <a:p>
            <a:r>
              <a:rPr lang="sk-SK" dirty="0" smtClean="0"/>
              <a:t>Pred každým jedlom</a:t>
            </a:r>
          </a:p>
          <a:p>
            <a:r>
              <a:rPr lang="sk-SK" dirty="0" smtClean="0"/>
              <a:t>Po návšteve lekára</a:t>
            </a:r>
          </a:p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020437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Problémy pri umývaní rúk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dirty="0" smtClean="0"/>
              <a:t>Zlé zloženie mydla – vysušuje kožu, alergie</a:t>
            </a:r>
          </a:p>
          <a:p>
            <a:r>
              <a:rPr lang="sk-SK" dirty="0" smtClean="0"/>
              <a:t>Zabúdanie umyť si ruky</a:t>
            </a:r>
          </a:p>
          <a:p>
            <a:r>
              <a:rPr lang="sk-SK" dirty="0" smtClean="0"/>
              <a:t>Nedostatok času</a:t>
            </a:r>
          </a:p>
          <a:p>
            <a:r>
              <a:rPr lang="sk-SK" dirty="0" smtClean="0"/>
              <a:t>Chýba prístup ku vode</a:t>
            </a:r>
          </a:p>
          <a:p>
            <a:r>
              <a:rPr lang="sk-SK" dirty="0" smtClean="0"/>
              <a:t>Zlá technika umývania</a:t>
            </a:r>
          </a:p>
          <a:p>
            <a:r>
              <a:rPr lang="sk-SK" dirty="0" smtClean="0"/>
              <a:t>Používanie špinavého uteráka na utretie rúk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90723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ežný">
  <a:themeElements>
    <a:clrScheme name="Lekárnik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Bežný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ežný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4720</TotalTime>
  <Words>141</Words>
  <Application>Microsoft Office PowerPoint</Application>
  <PresentationFormat>Prezentácia na obrazovke (4:3)</PresentationFormat>
  <Paragraphs>29</Paragraphs>
  <Slides>6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6</vt:i4>
      </vt:variant>
    </vt:vector>
  </HeadingPairs>
  <TitlesOfParts>
    <vt:vector size="7" baseType="lpstr">
      <vt:lpstr>Bežný</vt:lpstr>
      <vt:lpstr>Základné hygienické návyky Hygiena rúk</vt:lpstr>
      <vt:lpstr>Prečo si umývať ruky?</vt:lpstr>
      <vt:lpstr>Ako na umývanie rúk?</vt:lpstr>
      <vt:lpstr>Prezentácia programu PowerPoint</vt:lpstr>
      <vt:lpstr>Kedy si umývať ruky</vt:lpstr>
      <vt:lpstr>Problémy pri umývaní rúk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Základné hygienické návyky</dc:title>
  <dc:creator>Mária Drozdová</dc:creator>
  <cp:lastModifiedBy>Mária Drozdová</cp:lastModifiedBy>
  <cp:revision>4</cp:revision>
  <dcterms:created xsi:type="dcterms:W3CDTF">2021-11-29T08:07:24Z</dcterms:created>
  <dcterms:modified xsi:type="dcterms:W3CDTF">2021-12-02T17:55:29Z</dcterms:modified>
</cp:coreProperties>
</file>