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9. 1. 2022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Sociálno</a:t>
            </a:r>
            <a:r>
              <a:rPr lang="sk-SK" dirty="0" smtClean="0"/>
              <a:t> patologické javy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Bc. Mária </a:t>
            </a:r>
            <a:r>
              <a:rPr lang="sk-SK" dirty="0" err="1" smtClean="0"/>
              <a:t>Drozdová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1911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sú </a:t>
            </a:r>
            <a:r>
              <a:rPr lang="sk-SK" dirty="0" err="1" smtClean="0"/>
              <a:t>sociálno</a:t>
            </a:r>
            <a:r>
              <a:rPr lang="sk-SK" dirty="0" smtClean="0"/>
              <a:t> patologické javy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Sociálny – spoločenský, týka sa spoločnosti</a:t>
            </a:r>
          </a:p>
          <a:p>
            <a:r>
              <a:rPr lang="sk-SK" dirty="0" smtClean="0"/>
              <a:t>Patologický – chorobný, zlý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err="1" smtClean="0"/>
              <a:t>Sociálno</a:t>
            </a:r>
            <a:r>
              <a:rPr lang="sk-SK" dirty="0" smtClean="0"/>
              <a:t> patologickými javmi označujeme choré, nesprávne, nenormálne, </a:t>
            </a:r>
            <a:r>
              <a:rPr lang="sk-SK" dirty="0" err="1" smtClean="0"/>
              <a:t>nežiadúce</a:t>
            </a:r>
            <a:r>
              <a:rPr lang="sk-SK" dirty="0" smtClean="0"/>
              <a:t> javy v spoločnosti</a:t>
            </a:r>
            <a:r>
              <a:rPr lang="sk-SK" dirty="0" smtClean="0"/>
              <a:t>.</a:t>
            </a:r>
          </a:p>
          <a:p>
            <a:pPr marL="0" indent="0">
              <a:buNone/>
            </a:pPr>
            <a:r>
              <a:rPr lang="sk-SK" dirty="0" smtClean="0"/>
              <a:t>Javy, ktoré nie sú v súlade s morálkou etikou a narušujú vzťahy medzi </a:t>
            </a:r>
            <a:r>
              <a:rPr lang="sk-SK" dirty="0" err="1" smtClean="0"/>
              <a:t>ľudmi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22500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Čo </a:t>
            </a:r>
            <a:r>
              <a:rPr lang="sk-SK" dirty="0" smtClean="0"/>
              <a:t>patrí </a:t>
            </a:r>
            <a:r>
              <a:rPr lang="sk-SK" dirty="0" smtClean="0"/>
              <a:t>medzi </a:t>
            </a:r>
            <a:r>
              <a:rPr lang="sk-SK" dirty="0" err="1" smtClean="0"/>
              <a:t>sociálno</a:t>
            </a:r>
            <a:r>
              <a:rPr lang="sk-SK" dirty="0" smtClean="0"/>
              <a:t> patologické javy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Závislosti – drogy, alkohol, nelátkové závislosti</a:t>
            </a:r>
          </a:p>
          <a:p>
            <a:r>
              <a:rPr lang="sk-SK" dirty="0" smtClean="0"/>
              <a:t>Týranie a zneužívanie detí</a:t>
            </a:r>
          </a:p>
          <a:p>
            <a:r>
              <a:rPr lang="sk-SK" dirty="0" smtClean="0"/>
              <a:t>Agresivita, násilie</a:t>
            </a:r>
          </a:p>
          <a:p>
            <a:r>
              <a:rPr lang="sk-SK" dirty="0" smtClean="0"/>
              <a:t>Kriminalita – </a:t>
            </a:r>
            <a:r>
              <a:rPr lang="sk-SK" dirty="0" smtClean="0"/>
              <a:t>krádeže, </a:t>
            </a:r>
            <a:r>
              <a:rPr lang="sk-SK" dirty="0" err="1" smtClean="0"/>
              <a:t>sprejerstvo</a:t>
            </a:r>
            <a:r>
              <a:rPr lang="sk-SK" dirty="0" smtClean="0"/>
              <a:t>, vandalizmus</a:t>
            </a:r>
          </a:p>
          <a:p>
            <a:r>
              <a:rPr lang="sk-SK" dirty="0" err="1" smtClean="0"/>
              <a:t>Šikana</a:t>
            </a:r>
            <a:r>
              <a:rPr lang="sk-SK" dirty="0" smtClean="0"/>
              <a:t>, </a:t>
            </a:r>
            <a:r>
              <a:rPr lang="sk-SK" dirty="0" err="1" smtClean="0"/>
              <a:t>mobbing</a:t>
            </a:r>
            <a:endParaRPr lang="sk-SK" dirty="0" smtClean="0"/>
          </a:p>
          <a:p>
            <a:r>
              <a:rPr lang="sk-SK" dirty="0" smtClean="0"/>
              <a:t>Rasizmus</a:t>
            </a:r>
          </a:p>
          <a:p>
            <a:r>
              <a:rPr lang="sk-SK" dirty="0" err="1"/>
              <a:t>B</a:t>
            </a:r>
            <a:r>
              <a:rPr lang="sk-SK" dirty="0" err="1" smtClean="0"/>
              <a:t>ezdomovectvo</a:t>
            </a:r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59901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Dôsledky 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/>
          <a:lstStyle/>
          <a:p>
            <a:r>
              <a:rPr lang="sk-SK" dirty="0" smtClean="0"/>
              <a:t>Psychické následky – strach, úzkosť, znížené sebavedomie, podceňovanie sa, pocit nedostatočnosti, neschopnosti, </a:t>
            </a:r>
            <a:r>
              <a:rPr lang="sk-SK" dirty="0" err="1" smtClean="0"/>
              <a:t>uzavtváranie</a:t>
            </a:r>
            <a:r>
              <a:rPr lang="sk-SK" dirty="0" smtClean="0"/>
              <a:t> sa do seba</a:t>
            </a:r>
          </a:p>
          <a:p>
            <a:r>
              <a:rPr lang="sk-SK" dirty="0" smtClean="0"/>
              <a:t>Fyzické následky – škrabance, modriny, </a:t>
            </a:r>
            <a:r>
              <a:rPr lang="sk-SK" dirty="0" err="1" smtClean="0"/>
              <a:t>pohmoždenia</a:t>
            </a:r>
            <a:r>
              <a:rPr lang="sk-SK" dirty="0" smtClean="0"/>
              <a:t>, pokazené veci, oblečenie potrhané</a:t>
            </a:r>
          </a:p>
          <a:p>
            <a:r>
              <a:rPr lang="sk-SK" dirty="0" smtClean="0"/>
              <a:t>Psychosomatické – únava, nevoľnosť, zvracanie, bolesť brucha, bolesť hlavy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71557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Sociálna prevencia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Prevencia pred </a:t>
            </a:r>
            <a:r>
              <a:rPr lang="sk-SK" dirty="0" err="1" smtClean="0"/>
              <a:t>sociálno</a:t>
            </a:r>
            <a:r>
              <a:rPr lang="sk-SK" dirty="0" smtClean="0"/>
              <a:t> patologickými javmi (SPJ)</a:t>
            </a:r>
          </a:p>
          <a:p>
            <a:r>
              <a:rPr lang="sk-SK" dirty="0" smtClean="0"/>
              <a:t>Cieľom je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dirty="0" smtClean="0"/>
              <a:t>Eliminovať a predchádzať vzniku SPJ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dirty="0" smtClean="0"/>
              <a:t>Predchádzať nepriaznivým </a:t>
            </a:r>
            <a:r>
              <a:rPr lang="sk-SK" dirty="0" err="1" smtClean="0"/>
              <a:t>situáciam</a:t>
            </a:r>
            <a:endParaRPr lang="sk-SK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sk-SK" dirty="0" smtClean="0"/>
              <a:t>Zabrániť šírenia vzniku SPJ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dirty="0" smtClean="0"/>
              <a:t>Poskytovať účinnú pomoc pri </a:t>
            </a:r>
            <a:r>
              <a:rPr lang="sk-SK" dirty="0" err="1" smtClean="0"/>
              <a:t>výskte</a:t>
            </a:r>
            <a:r>
              <a:rPr lang="sk-SK" dirty="0" smtClean="0"/>
              <a:t> SPJ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99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Prevencia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Vyplniť voľný čas u detí</a:t>
            </a:r>
          </a:p>
          <a:p>
            <a:r>
              <a:rPr lang="sk-SK" dirty="0" smtClean="0"/>
              <a:t>Práca s nezamestnanými, osobami prepustenými z výkonu trestu, drogovo závislými</a:t>
            </a:r>
          </a:p>
          <a:p>
            <a:r>
              <a:rPr lang="sk-SK" dirty="0" smtClean="0"/>
              <a:t>Integrácia znevýhodnených osôb</a:t>
            </a:r>
          </a:p>
          <a:p>
            <a:r>
              <a:rPr lang="sk-SK" dirty="0" smtClean="0"/>
              <a:t>Besedy a prednášky na tému SPJ na školách</a:t>
            </a:r>
          </a:p>
          <a:p>
            <a:r>
              <a:rPr lang="sk-SK" dirty="0" smtClean="0"/>
              <a:t>Výchovný poradca na školách </a:t>
            </a:r>
          </a:p>
          <a:p>
            <a:r>
              <a:rPr lang="sk-SK" dirty="0" smtClean="0"/>
              <a:t>PZ SR – prevencia kriminality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2635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Kde hľadať pomoc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620888"/>
          </a:xfrm>
        </p:spPr>
        <p:txBody>
          <a:bodyPr/>
          <a:lstStyle/>
          <a:p>
            <a:r>
              <a:rPr lang="sk-SK" dirty="0" smtClean="0"/>
              <a:t>Rodičia, starí rodičia, škola, kamaráti</a:t>
            </a:r>
          </a:p>
          <a:p>
            <a:r>
              <a:rPr lang="sk-SK" dirty="0" smtClean="0"/>
              <a:t>Centrum pre rodiny s deťmi</a:t>
            </a:r>
          </a:p>
          <a:p>
            <a:r>
              <a:rPr lang="sk-SK" dirty="0" smtClean="0"/>
              <a:t>Centrá pre liečbu </a:t>
            </a:r>
            <a:r>
              <a:rPr lang="sk-SK" dirty="0" err="1" smtClean="0"/>
              <a:t>drogo</a:t>
            </a:r>
            <a:r>
              <a:rPr lang="sk-SK" dirty="0" smtClean="0"/>
              <a:t> závislých</a:t>
            </a:r>
          </a:p>
          <a:p>
            <a:r>
              <a:rPr lang="sk-SK" dirty="0" smtClean="0"/>
              <a:t>Krízová linka pomoci</a:t>
            </a:r>
          </a:p>
          <a:p>
            <a:r>
              <a:rPr lang="sk-SK" dirty="0" smtClean="0"/>
              <a:t>Linka detskej istoty</a:t>
            </a:r>
          </a:p>
          <a:p>
            <a:r>
              <a:rPr lang="sk-SK" dirty="0" smtClean="0"/>
              <a:t>Linka dôvery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4492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usediace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ediac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119</TotalTime>
  <Words>234</Words>
  <Application>Microsoft Office PowerPoint</Application>
  <PresentationFormat>Prezentácia na obrazovke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Susediace</vt:lpstr>
      <vt:lpstr>Sociálno patologické javy</vt:lpstr>
      <vt:lpstr>Čo sú sociálno patologické javy</vt:lpstr>
      <vt:lpstr>Čo patrí medzi sociálno patologické javy</vt:lpstr>
      <vt:lpstr>Dôsledky  </vt:lpstr>
      <vt:lpstr>Sociálna prevencia</vt:lpstr>
      <vt:lpstr>Prevencia</vt:lpstr>
      <vt:lpstr>Kde hľadať pomoc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Sociálno patologické javy</dc:title>
  <dc:creator>Mária Drozdová</dc:creator>
  <cp:lastModifiedBy>Mária Drozdová</cp:lastModifiedBy>
  <cp:revision>6</cp:revision>
  <dcterms:created xsi:type="dcterms:W3CDTF">2022-01-05T12:06:58Z</dcterms:created>
  <dcterms:modified xsi:type="dcterms:W3CDTF">2022-01-09T11:18:13Z</dcterms:modified>
</cp:coreProperties>
</file>